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75" r:id="rId12"/>
    <p:sldId id="278" r:id="rId13"/>
    <p:sldId id="276" r:id="rId14"/>
    <p:sldId id="277" r:id="rId15"/>
    <p:sldId id="279" r:id="rId16"/>
    <p:sldId id="281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82" r:id="rId26"/>
    <p:sldId id="307" r:id="rId27"/>
    <p:sldId id="299" r:id="rId28"/>
    <p:sldId id="301" r:id="rId29"/>
    <p:sldId id="302" r:id="rId30"/>
    <p:sldId id="303" r:id="rId31"/>
    <p:sldId id="304" r:id="rId32"/>
    <p:sldId id="306" r:id="rId33"/>
    <p:sldId id="305" r:id="rId3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8A147F-7BE2-4531-A84A-A28F63552F5F}" type="datetimeFigureOut">
              <a:rPr lang="sr-Latn-CS" smtClean="0"/>
              <a:pPr/>
              <a:t>10.10.2019.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1D46F9-E8C5-4FD9-A77E-F99265C2B0C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43042" y="642918"/>
            <a:ext cx="6172200" cy="714380"/>
          </a:xfrm>
        </p:spPr>
        <p:txBody>
          <a:bodyPr/>
          <a:lstStyle/>
          <a:p>
            <a:r>
              <a:rPr lang="hr-HR" dirty="0" smtClean="0"/>
              <a:t>Matica slovačka </a:t>
            </a:r>
            <a:r>
              <a:rPr lang="hr-HR" dirty="0" err="1" smtClean="0"/>
              <a:t>josipovac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71670" y="1428736"/>
            <a:ext cx="6572280" cy="9921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dirty="0" smtClean="0"/>
              <a:t>12. Manifestacija „Slovaci do </a:t>
            </a:r>
            <a:r>
              <a:rPr lang="hr-HR" dirty="0" err="1" smtClean="0"/>
              <a:t>Drlaku</a:t>
            </a:r>
            <a:r>
              <a:rPr lang="hr-HR" dirty="0" smtClean="0"/>
              <a:t>”</a:t>
            </a:r>
          </a:p>
          <a:p>
            <a:pPr algn="ctr"/>
            <a:r>
              <a:rPr lang="hr-HR" dirty="0" smtClean="0"/>
              <a:t>25. Obljetnice Matice slovačke </a:t>
            </a:r>
            <a:r>
              <a:rPr lang="hr-HR" dirty="0" err="1" smtClean="0"/>
              <a:t>Josipovac</a:t>
            </a:r>
            <a:endParaRPr lang="hr-HR" dirty="0" smtClean="0"/>
          </a:p>
          <a:p>
            <a:pPr algn="ctr"/>
            <a:r>
              <a:rPr lang="hr-HR" dirty="0" smtClean="0"/>
              <a:t>23. i 24.08.2019.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b="14564"/>
          <a:stretch/>
        </p:blipFill>
        <p:spPr>
          <a:xfrm>
            <a:off x="2195736" y="2492326"/>
            <a:ext cx="6732240" cy="36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6" b="16673"/>
          <a:stretch/>
        </p:blipFill>
        <p:spPr>
          <a:xfrm>
            <a:off x="2555776" y="255708"/>
            <a:ext cx="6302325" cy="322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20469" b="11019"/>
          <a:stretch/>
        </p:blipFill>
        <p:spPr>
          <a:xfrm>
            <a:off x="117106" y="3856652"/>
            <a:ext cx="4427984" cy="277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9838" r="2751" b="11019"/>
          <a:stretch/>
        </p:blipFill>
        <p:spPr>
          <a:xfrm>
            <a:off x="4545090" y="3901474"/>
            <a:ext cx="4464496" cy="262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297687" y="836712"/>
            <a:ext cx="2270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FS „BYSTRIČAN”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NOVA BYSTRICA 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REPUBLIKA 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SLOVAČKA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6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:\MS 2019\IZVJEŠTAJI SNM 2019\KVARTALNI 30.09.2019\KA\SDD\69276626_2910914558979004_588917606154292428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 b="14104"/>
          <a:stretch>
            <a:fillRect/>
          </a:stretch>
        </p:blipFill>
        <p:spPr bwMode="auto">
          <a:xfrm>
            <a:off x="285719" y="214290"/>
            <a:ext cx="663354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SDD\69272755_2910920085645118_8715344939803738112_n.jpg"/>
          <p:cNvPicPr>
            <a:picLocks noChangeAspect="1" noChangeArrowheads="1"/>
          </p:cNvPicPr>
          <p:nvPr/>
        </p:nvPicPr>
        <p:blipFill>
          <a:blip r:embed="rId3"/>
          <a:srcRect t="27264" b="12638"/>
          <a:stretch>
            <a:fillRect/>
          </a:stretch>
        </p:blipFill>
        <p:spPr bwMode="auto">
          <a:xfrm>
            <a:off x="715574" y="3643314"/>
            <a:ext cx="802359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6919264" y="620688"/>
            <a:ext cx="1857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SKUD „BRAĆE BANAS” 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MLAĐA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DJEČJA PLESNA SKUPINA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MS 2019\IZVJEŠTAJI SNM 2019\KVARTALNI 30.09.2019\KA\SDD\68414766_2910935788976881_823046742442036428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30195" b="5309"/>
          <a:stretch>
            <a:fillRect/>
          </a:stretch>
        </p:blipFill>
        <p:spPr bwMode="auto">
          <a:xfrm>
            <a:off x="214282" y="431188"/>
            <a:ext cx="6805990" cy="292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MS 2019\IZVJEŠTAJI SNM 2019\KVARTALNI 30.09.2019\KA\SDD\69037901_2910935005643626_400591316230078464_n.jpg"/>
          <p:cNvPicPr>
            <a:picLocks noChangeAspect="1" noChangeArrowheads="1"/>
          </p:cNvPicPr>
          <p:nvPr/>
        </p:nvPicPr>
        <p:blipFill>
          <a:blip r:embed="rId3"/>
          <a:srcRect l="7329" t="17003" b="8241"/>
          <a:stretch>
            <a:fillRect/>
          </a:stretch>
        </p:blipFill>
        <p:spPr bwMode="auto">
          <a:xfrm>
            <a:off x="1571604" y="2928934"/>
            <a:ext cx="677468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7020272" y="620688"/>
            <a:ext cx="185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SKUD „BRAĆE BANAS”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STARIJA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DJEČJA PLESNA SKUPINA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:\MS 2019\IZVJEŠTAJI SNM 2019\KVARTALNI 30.09.2019\KA\SDD\69740639_2910913672312426_485105981873717248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/>
          <a:stretch>
            <a:fillRect/>
          </a:stretch>
        </p:blipFill>
        <p:spPr bwMode="auto">
          <a:xfrm>
            <a:off x="500034" y="214290"/>
            <a:ext cx="290909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SDD\69389081_2910917338978726_7366987850404855808_n.jpg"/>
          <p:cNvPicPr>
            <a:picLocks noChangeAspect="1" noChangeArrowheads="1"/>
          </p:cNvPicPr>
          <p:nvPr/>
        </p:nvPicPr>
        <p:blipFill>
          <a:blip r:embed="rId3"/>
          <a:srcRect l="13192" t="14071"/>
          <a:stretch>
            <a:fillRect/>
          </a:stretch>
        </p:blipFill>
        <p:spPr bwMode="auto">
          <a:xfrm>
            <a:off x="3571868" y="285728"/>
            <a:ext cx="508793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MS 2019\IZVJEŠTAJI SNM 2019\KVARTALNI 30.09.2019\KA\SDD\68830085_2910917812312012_4984335961056870400_n.jpg"/>
          <p:cNvPicPr>
            <a:picLocks noChangeAspect="1" noChangeArrowheads="1"/>
          </p:cNvPicPr>
          <p:nvPr/>
        </p:nvPicPr>
        <p:blipFill>
          <a:blip r:embed="rId4"/>
          <a:srcRect t="22866"/>
          <a:stretch>
            <a:fillRect/>
          </a:stretch>
        </p:blipFill>
        <p:spPr bwMode="auto">
          <a:xfrm>
            <a:off x="2928926" y="3643314"/>
            <a:ext cx="5834753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571472" y="4429132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Matea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Ozanjak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, solistica na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heligonki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Časna sestra Renata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Bunova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Emilio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Kanisek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12.MANIFESTACIJA “SLOVACI DO DRLAKU” –</a:t>
            </a:r>
            <a:br>
              <a:rPr lang="hr-HR" sz="2000" b="1" dirty="0" smtClean="0"/>
            </a:br>
            <a:r>
              <a:rPr lang="hr-HR" sz="2000" b="1" dirty="0" smtClean="0"/>
              <a:t>25 OBLJETNICA MATICE SLOVAČKE JOSIPOVAC</a:t>
            </a:r>
            <a:br>
              <a:rPr lang="hr-HR" sz="2000" b="1" dirty="0" smtClean="0"/>
            </a:br>
            <a:r>
              <a:rPr lang="hr-HR" sz="2000" b="1" dirty="0" smtClean="0"/>
              <a:t>JOSIPOVAC PUNITOVAČKI . 24.08.2019.</a:t>
            </a:r>
            <a:endParaRPr lang="hr-HR" sz="2000" b="1" dirty="0"/>
          </a:p>
        </p:txBody>
      </p:sp>
      <p:pic>
        <p:nvPicPr>
          <p:cNvPr id="20485" name="Picture 5" descr="H:\MS 2019\IZVJEŠTAJI SNM 2019\KVARTALNI 30.09.2019\KA\SDD\69643130_2913352112068582_322258671034485964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5277" b="912"/>
          <a:stretch>
            <a:fillRect/>
          </a:stretch>
        </p:blipFill>
        <p:spPr bwMode="auto">
          <a:xfrm>
            <a:off x="2301915" y="2643182"/>
            <a:ext cx="6376149" cy="391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:\MS 2019\IZVJEŠTAJI SNM 2019\KVARTALNI 30.09.2019\KA\SDD\69000573_2913356268734833_7766178384526180352_n.jpg"/>
          <p:cNvPicPr>
            <a:picLocks noChangeAspect="1" noChangeArrowheads="1"/>
          </p:cNvPicPr>
          <p:nvPr/>
        </p:nvPicPr>
        <p:blipFill>
          <a:blip r:embed="rId3"/>
          <a:srcRect t="5277" b="6775"/>
          <a:stretch>
            <a:fillRect/>
          </a:stretch>
        </p:blipFill>
        <p:spPr bwMode="auto">
          <a:xfrm>
            <a:off x="357158" y="1500175"/>
            <a:ext cx="4000528" cy="234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kstniOkvir 12"/>
          <p:cNvSpPr txBox="1"/>
          <p:nvPr/>
        </p:nvSpPr>
        <p:spPr>
          <a:xfrm>
            <a:off x="4572000" y="157161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SVETA MISA 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Sudionici u narodnim nošnjama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MS 2019\IZVJEŠTAJI SNM 2019\KVARTALNI 30.09.2019\KA\SDD\67943516_2913365052067288_37584308331033395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 b="15570"/>
          <a:stretch>
            <a:fillRect/>
          </a:stretch>
        </p:blipFill>
        <p:spPr bwMode="auto">
          <a:xfrm>
            <a:off x="357158" y="428605"/>
            <a:ext cx="5643602" cy="292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MS 2019\IZVJEŠTAJI SNM 2019\KVARTALNI 30.09.2019\KA\SDD\69918447_2913363975400729_4762405998621097984_n.jpg"/>
          <p:cNvPicPr>
            <a:picLocks noChangeAspect="1" noChangeArrowheads="1"/>
          </p:cNvPicPr>
          <p:nvPr/>
        </p:nvPicPr>
        <p:blipFill>
          <a:blip r:embed="rId3"/>
          <a:srcRect t="21401" b="11172"/>
          <a:stretch>
            <a:fillRect/>
          </a:stretch>
        </p:blipFill>
        <p:spPr bwMode="auto">
          <a:xfrm>
            <a:off x="1285852" y="3357562"/>
            <a:ext cx="731043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5997502" y="548680"/>
            <a:ext cx="2966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SKUD „BRAĆE BANAS” 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MLAĐA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STARIJA DJEČJA PLESNA SKUPINA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:\MS 2019\IZVJEŠTAJI SNM 2019\KVARTALNI 30.09.2019\KA\SDD\69060849_2913369165400210_864367254420271923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1140" b="6775"/>
          <a:stretch>
            <a:fillRect/>
          </a:stretch>
        </p:blipFill>
        <p:spPr bwMode="auto">
          <a:xfrm>
            <a:off x="2928926" y="142852"/>
            <a:ext cx="5786478" cy="316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SDD\69167088_2913366662067127_7104259804645818368_n.jpg"/>
          <p:cNvPicPr>
            <a:picLocks noChangeAspect="1" noChangeArrowheads="1"/>
          </p:cNvPicPr>
          <p:nvPr/>
        </p:nvPicPr>
        <p:blipFill>
          <a:blip r:embed="rId3"/>
          <a:srcRect l="10021" t="6742" b="5309"/>
          <a:stretch>
            <a:fillRect/>
          </a:stretch>
        </p:blipFill>
        <p:spPr bwMode="auto">
          <a:xfrm>
            <a:off x="4857752" y="4287078"/>
            <a:ext cx="3945457" cy="257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MS 2019\IZVJEŠTAJI SNM 2019\KVARTALNI 30.09.2019\KA\SDD\69283334_2913429158727544_3107925604826087424_n.jpg"/>
          <p:cNvPicPr>
            <a:picLocks noChangeAspect="1" noChangeArrowheads="1"/>
          </p:cNvPicPr>
          <p:nvPr/>
        </p:nvPicPr>
        <p:blipFill>
          <a:blip r:embed="rId4"/>
          <a:srcRect t="17003" b="6775"/>
          <a:stretch>
            <a:fillRect/>
          </a:stretch>
        </p:blipFill>
        <p:spPr bwMode="auto">
          <a:xfrm>
            <a:off x="0" y="2928934"/>
            <a:ext cx="5214942" cy="264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179512" y="784561"/>
            <a:ext cx="2918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SKUD „BRAĆE BANAS” 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ODRASLA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PLESNA I TAMBURAŠKA SKUPINA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15195"/>
          <a:stretch/>
        </p:blipFill>
        <p:spPr>
          <a:xfrm>
            <a:off x="2018698" y="34739"/>
            <a:ext cx="6767395" cy="346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3" r="16138" b="13381"/>
          <a:stretch/>
        </p:blipFill>
        <p:spPr>
          <a:xfrm>
            <a:off x="251520" y="3501008"/>
            <a:ext cx="5649646" cy="328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251520" y="836712"/>
            <a:ext cx="1982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MATICA SLOVAČKA JURJEVAC PUNITOVAČKI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3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15195"/>
          <a:stretch/>
        </p:blipFill>
        <p:spPr>
          <a:xfrm>
            <a:off x="1950875" y="0"/>
            <a:ext cx="683521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13382"/>
          <a:stretch/>
        </p:blipFill>
        <p:spPr>
          <a:xfrm>
            <a:off x="323528" y="3766282"/>
            <a:ext cx="6012160" cy="298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251520" y="836712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KUD „VESELI ŠOKCI” PUNITOVCI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79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2" b="13718"/>
          <a:stretch/>
        </p:blipFill>
        <p:spPr>
          <a:xfrm>
            <a:off x="1685875" y="0"/>
            <a:ext cx="710021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3" b="13381"/>
          <a:stretch/>
        </p:blipFill>
        <p:spPr>
          <a:xfrm>
            <a:off x="973733" y="3429000"/>
            <a:ext cx="7812360" cy="326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251520" y="98072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MATICA SLOVAČKA OSIJEK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7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b="1" dirty="0" smtClean="0"/>
              <a:t>12.MANIFESTACIJA “SLOVACI DO DRLAKU” –</a:t>
            </a:r>
            <a:br>
              <a:rPr lang="hr-HR" sz="2000" b="1" dirty="0" smtClean="0"/>
            </a:br>
            <a:r>
              <a:rPr lang="hr-HR" sz="2000" b="1" dirty="0" smtClean="0"/>
              <a:t>25 OBLJETNICA MATICE SLOVAČKE JOSIPOVAC</a:t>
            </a:r>
            <a:br>
              <a:rPr lang="hr-HR" sz="2000" b="1" dirty="0" smtClean="0"/>
            </a:br>
            <a:r>
              <a:rPr lang="hr-HR" sz="2000" b="1" dirty="0" smtClean="0"/>
              <a:t>JOSIPOVAC PUNITOVAČKI . 23.08.2019.</a:t>
            </a:r>
            <a:endParaRPr lang="hr-HR" sz="2000" b="1" dirty="0"/>
          </a:p>
        </p:txBody>
      </p:sp>
      <p:pic>
        <p:nvPicPr>
          <p:cNvPr id="15366" name="Picture 6" descr="H:\MS 2019\IZVJEŠTAJI SNM 2019\KVARTALNI 30.09.2019\KA\SDD\68927590_2910913978979062_820755704666128384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4397" b="13517"/>
          <a:stretch>
            <a:fillRect/>
          </a:stretch>
        </p:blipFill>
        <p:spPr bwMode="auto">
          <a:xfrm>
            <a:off x="571472" y="1785926"/>
            <a:ext cx="783261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18150"/>
          <a:stretch/>
        </p:blipFill>
        <p:spPr>
          <a:xfrm>
            <a:off x="2195736" y="188640"/>
            <a:ext cx="6523791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4563"/>
          <a:stretch/>
        </p:blipFill>
        <p:spPr>
          <a:xfrm>
            <a:off x="1403648" y="3508348"/>
            <a:ext cx="7164288" cy="310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285720" y="428604"/>
            <a:ext cx="191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KUD „DRENJANCI” DRENJE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6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16673"/>
          <a:stretch/>
        </p:blipFill>
        <p:spPr>
          <a:xfrm>
            <a:off x="2267744" y="260648"/>
            <a:ext cx="654893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6925" b="13382"/>
          <a:stretch/>
        </p:blipFill>
        <p:spPr>
          <a:xfrm>
            <a:off x="251520" y="3573016"/>
            <a:ext cx="6548933" cy="312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232290" y="764704"/>
            <a:ext cx="205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MKUD „PETFI ŠANDOR”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DALJ PLANINA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12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b="15195"/>
          <a:stretch/>
        </p:blipFill>
        <p:spPr>
          <a:xfrm>
            <a:off x="395536" y="2952258"/>
            <a:ext cx="731043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14563"/>
          <a:stretch/>
        </p:blipFill>
        <p:spPr>
          <a:xfrm>
            <a:off x="2665592" y="0"/>
            <a:ext cx="6084168" cy="297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395536" y="366268"/>
            <a:ext cx="2270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FS „BYSTRIČAN”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NOVA BYSTRICA 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REPUBLIKA 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SLOVAČKA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0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657" r="7476" b="13381"/>
          <a:stretch/>
        </p:blipFill>
        <p:spPr>
          <a:xfrm>
            <a:off x="303664" y="4095344"/>
            <a:ext cx="2571768" cy="206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 t="8657" r="35670" b="13381"/>
          <a:stretch/>
        </p:blipFill>
        <p:spPr>
          <a:xfrm>
            <a:off x="285720" y="-2553"/>
            <a:ext cx="2390015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1019" r="46062"/>
          <a:stretch/>
        </p:blipFill>
        <p:spPr>
          <a:xfrm>
            <a:off x="2857488" y="-2553"/>
            <a:ext cx="1447753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2" t="5113" r="12201" b="14564"/>
          <a:stretch/>
        </p:blipFill>
        <p:spPr>
          <a:xfrm>
            <a:off x="4518884" y="-73991"/>
            <a:ext cx="23164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0" t="8657" r="26375" b="13381"/>
          <a:stretch/>
        </p:blipFill>
        <p:spPr>
          <a:xfrm>
            <a:off x="6822878" y="-100211"/>
            <a:ext cx="1853577" cy="359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/>
          <p:cNvSpPr txBox="1"/>
          <p:nvPr/>
        </p:nvSpPr>
        <p:spPr>
          <a:xfrm>
            <a:off x="395536" y="339938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Sanja </a:t>
            </a:r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Bježančević</a:t>
            </a:r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	              Goran Ivanović                Jasna Matković                           Đurica Pardon</a:t>
            </a:r>
          </a:p>
          <a:p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Predstavnica Grada Đakova           dožupan OBŽ                  načelnica Općine </a:t>
            </a:r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Punitovci</a:t>
            </a:r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        župnik Župe </a:t>
            </a:r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Punitovci</a:t>
            </a:r>
            <a:endParaRPr lang="hr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85720" y="6179115"/>
            <a:ext cx="860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Jozef</a:t>
            </a:r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Balačin</a:t>
            </a:r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,                                          Dodjela </a:t>
            </a:r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prizanja</a:t>
            </a:r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 MS </a:t>
            </a:r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Josipovac</a:t>
            </a:r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 povodom</a:t>
            </a:r>
          </a:p>
          <a:p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Načelnik općine Nova </a:t>
            </a:r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Bystrica</a:t>
            </a:r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               25. obljetnice – Mirko Vavra, predsjednik Saveza Slovaka u RH</a:t>
            </a:r>
          </a:p>
          <a:p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i Rozalija Kukučka, predsjednica MS </a:t>
            </a:r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Josipovac</a:t>
            </a:r>
            <a:endParaRPr lang="hr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Rezervirano mjesto sadržaja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6180" r="4399" b="13453"/>
          <a:stretch/>
        </p:blipFill>
        <p:spPr>
          <a:xfrm>
            <a:off x="3006716" y="4068641"/>
            <a:ext cx="3221468" cy="207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789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r="8395" b="13718"/>
          <a:stretch/>
        </p:blipFill>
        <p:spPr>
          <a:xfrm>
            <a:off x="285720" y="0"/>
            <a:ext cx="529034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b="8657"/>
          <a:stretch/>
        </p:blipFill>
        <p:spPr>
          <a:xfrm>
            <a:off x="3059832" y="3416489"/>
            <a:ext cx="5581985" cy="312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275064" y="3105650"/>
            <a:ext cx="739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Vladimir </a:t>
            </a:r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Bilek</a:t>
            </a:r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, saborski zastupnik za češku i slovačku nacionalnu manjinu otvorio je manifestaciju </a:t>
            </a:r>
            <a:endParaRPr lang="hr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059832" y="654153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UVAŽENI GOSTI</a:t>
            </a:r>
            <a:endParaRPr lang="hr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MS 2019\IZVJEŠTAJI SNM 2019\KVARTALNI 30.09.2019\KA\SDD\69582655_2913362352067558_91058295279714304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33127"/>
          <a:stretch>
            <a:fillRect/>
          </a:stretch>
        </p:blipFill>
        <p:spPr bwMode="auto">
          <a:xfrm>
            <a:off x="1428728" y="3357562"/>
            <a:ext cx="7310438" cy="325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H:\MS 2019\IZVJEŠTAJI SNM 2019\KVARTALNI 30.09.2019\KA\SDD\69113917_2913374392066354_3375723825118314496_n.jpg"/>
          <p:cNvPicPr>
            <a:picLocks noChangeAspect="1" noChangeArrowheads="1"/>
          </p:cNvPicPr>
          <p:nvPr/>
        </p:nvPicPr>
        <p:blipFill>
          <a:blip r:embed="rId3"/>
          <a:srcRect t="28730"/>
          <a:stretch>
            <a:fillRect/>
          </a:stretch>
        </p:blipFill>
        <p:spPr bwMode="auto">
          <a:xfrm>
            <a:off x="357158" y="285728"/>
            <a:ext cx="6786610" cy="322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7143768" y="1452313"/>
            <a:ext cx="15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PUBLIKA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S 2019\IZVJEŠTAJI SNM 2019\KVARTALNI 30.09.2019\KA\RADNO\SDD\New folder\69590647_2910921912311602_66929174164747059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0782" r="4723" b="-554"/>
          <a:stretch>
            <a:fillRect/>
          </a:stretch>
        </p:blipFill>
        <p:spPr bwMode="auto">
          <a:xfrm>
            <a:off x="214282" y="214290"/>
            <a:ext cx="3714776" cy="386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H:\MS 2019\IZVJEŠTAJI SNM 2019\KVARTALNI 30.09.2019\KA\RADNO\SDD\69614030_2913362258734234_4375482470917734400_n.jpg"/>
          <p:cNvPicPr>
            <a:picLocks noChangeAspect="1" noChangeArrowheads="1"/>
          </p:cNvPicPr>
          <p:nvPr/>
        </p:nvPicPr>
        <p:blipFill>
          <a:blip r:embed="rId3"/>
          <a:srcRect l="21875" t="6640" r="16406" b="13672"/>
          <a:stretch>
            <a:fillRect/>
          </a:stretch>
        </p:blipFill>
        <p:spPr bwMode="auto">
          <a:xfrm>
            <a:off x="4067675" y="2144843"/>
            <a:ext cx="423270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323528" y="407282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Lorena Čaušević, voditeljica konferanse 23.08.2019.</a:t>
            </a:r>
            <a:endParaRPr lang="hr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139952" y="578818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Štefanija Kanisek i Marijan </a:t>
            </a:r>
            <a:r>
              <a:rPr lang="hr-HR" sz="1200" dirty="0" err="1" smtClean="0">
                <a:solidFill>
                  <a:schemeClr val="accent1">
                    <a:lumMod val="75000"/>
                  </a:schemeClr>
                </a:solidFill>
              </a:rPr>
              <a:t>Batorek</a:t>
            </a:r>
            <a:r>
              <a:rPr lang="hr-HR" sz="1200" dirty="0" smtClean="0">
                <a:solidFill>
                  <a:schemeClr val="accent1">
                    <a:lumMod val="75000"/>
                  </a:schemeClr>
                </a:solidFill>
              </a:rPr>
              <a:t>, voditelji konferanse 24.08.2019.</a:t>
            </a:r>
            <a:endParaRPr lang="hr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hr-HR" dirty="0" smtClean="0"/>
              <a:t>GASTRO IZLOŽBENA PONUDA MANIFESTACIJE 23 I 24.08.2019</a:t>
            </a:r>
            <a:endParaRPr lang="hr-HR" dirty="0"/>
          </a:p>
        </p:txBody>
      </p:sp>
      <p:pic>
        <p:nvPicPr>
          <p:cNvPr id="4" name="Picture 3" descr="H:\MS 2019\IZVJEŠTAJI SNM 2019\KVARTALNI 30.09.2019\KA\SDD\69858332_2913353012068492_5516427137097138176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9674" b="8241"/>
          <a:stretch>
            <a:fillRect/>
          </a:stretch>
        </p:blipFill>
        <p:spPr bwMode="auto">
          <a:xfrm>
            <a:off x="214282" y="1214422"/>
            <a:ext cx="509119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MS 2019\IZVJEŠTAJI SNM 2019\KVARTALNI 30.09.2019\KA\SDD\69401766_2913353418735118_5350805239588978688_n.jpg"/>
          <p:cNvPicPr>
            <a:picLocks noChangeAspect="1" noChangeArrowheads="1"/>
          </p:cNvPicPr>
          <p:nvPr/>
        </p:nvPicPr>
        <p:blipFill>
          <a:blip r:embed="rId3"/>
          <a:srcRect t="8208" b="5309"/>
          <a:stretch>
            <a:fillRect/>
          </a:stretch>
        </p:blipFill>
        <p:spPr bwMode="auto">
          <a:xfrm>
            <a:off x="3857620" y="2643182"/>
            <a:ext cx="5013140" cy="289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MS 2019\IZVJEŠTAJI SNM 2019\KVARTALNI 30.09.2019\KA\RADNO\SDD\69360563_2913355275401599_403586733796491264_n.jpg"/>
          <p:cNvPicPr>
            <a:picLocks noChangeAspect="1" noChangeArrowheads="1"/>
          </p:cNvPicPr>
          <p:nvPr/>
        </p:nvPicPr>
        <p:blipFill>
          <a:blip r:embed="rId4"/>
          <a:srcRect t="16015" b="7812"/>
          <a:stretch>
            <a:fillRect/>
          </a:stretch>
        </p:blipFill>
        <p:spPr bwMode="auto">
          <a:xfrm>
            <a:off x="214282" y="4429132"/>
            <a:ext cx="422026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5364088" y="1467137"/>
            <a:ext cx="292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MS JOSIPOVAC – TRADICIJSKA SKUPINA - 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gastro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tim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MS 2019\IZVJEŠTAJI SNM 2019\KVARTALNI 30.09.2019\KA\SDD\68881097_2910941242309669_5073501337547702272_n.jpg"/>
          <p:cNvPicPr>
            <a:picLocks noChangeAspect="1" noChangeArrowheads="1"/>
          </p:cNvPicPr>
          <p:nvPr/>
        </p:nvPicPr>
        <p:blipFill>
          <a:blip r:embed="rId2"/>
          <a:srcRect t="5277" b="14104"/>
          <a:stretch>
            <a:fillRect/>
          </a:stretch>
        </p:blipFill>
        <p:spPr bwMode="auto">
          <a:xfrm>
            <a:off x="2143108" y="3312886"/>
            <a:ext cx="6596058" cy="354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:\MS 2019\IZVJEŠTAJI SNM 2019\KVARTALNI 30.09.2019\KA\SDD\69439448_2910916938978766_4870446137175179264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t="6742" b="12638"/>
          <a:stretch>
            <a:fillRect/>
          </a:stretch>
        </p:blipFill>
        <p:spPr bwMode="auto">
          <a:xfrm>
            <a:off x="285720" y="214290"/>
            <a:ext cx="6072230" cy="326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6407311" y="764704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Izložba rukotvorina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TRADCIJSKA SKUPINA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MS JOSIPOVAC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:\MS 2019\IZVJEŠTAJI SNM 2019\KVARTALNI 30.09.2019\KA\SDD\69099453_2910917052312088_703933165445578752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/>
          <a:stretch>
            <a:fillRect/>
          </a:stretch>
        </p:blipFill>
        <p:spPr bwMode="auto">
          <a:xfrm>
            <a:off x="2643174" y="2857496"/>
            <a:ext cx="6043067" cy="375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SDD\69680428_2910917078978752_2326770937443123200_n.jpg"/>
          <p:cNvPicPr>
            <a:picLocks noChangeAspect="1" noChangeArrowheads="1"/>
          </p:cNvPicPr>
          <p:nvPr/>
        </p:nvPicPr>
        <p:blipFill>
          <a:blip r:embed="rId3"/>
          <a:srcRect t="5277" b="6775"/>
          <a:stretch>
            <a:fillRect/>
          </a:stretch>
        </p:blipFill>
        <p:spPr bwMode="auto">
          <a:xfrm>
            <a:off x="428597" y="214290"/>
            <a:ext cx="5500726" cy="322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6072198" y="42860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LIKOVNA GRUPA KONTRAST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Izložba slika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6" b="6331"/>
          <a:stretch/>
        </p:blipFill>
        <p:spPr>
          <a:xfrm>
            <a:off x="251520" y="188640"/>
            <a:ext cx="5328592" cy="309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0469" r="4325" b="9838"/>
          <a:stretch/>
        </p:blipFill>
        <p:spPr>
          <a:xfrm>
            <a:off x="2339752" y="3287470"/>
            <a:ext cx="6264696" cy="327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5572132" y="100010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KUD “SLOGA”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SATNICA ĐAKOVAČKA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92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MS 2019\IZVJEŠTAJI SNM 2019\KVARTALNI 30.09.2019\KA\SDD\69644654_2913352725401854_2713398387280969728_n.jpg"/>
          <p:cNvPicPr>
            <a:picLocks noChangeAspect="1" noChangeArrowheads="1"/>
          </p:cNvPicPr>
          <p:nvPr/>
        </p:nvPicPr>
        <p:blipFill>
          <a:blip r:embed="rId2"/>
          <a:srcRect t="6742" b="9707"/>
          <a:stretch>
            <a:fillRect/>
          </a:stretch>
        </p:blipFill>
        <p:spPr bwMode="auto">
          <a:xfrm>
            <a:off x="285720" y="428604"/>
            <a:ext cx="4360611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:\MS 2019\IZVJEŠTAJI SNM 2019\KVARTALNI 30.09.2019\KA\SDD\69256615_2913352732068520_5895622605590757376_n.jpg"/>
          <p:cNvPicPr>
            <a:picLocks noChangeAspect="1" noChangeArrowheads="1"/>
          </p:cNvPicPr>
          <p:nvPr/>
        </p:nvPicPr>
        <p:blipFill>
          <a:blip r:embed="rId3"/>
          <a:srcRect t="12606" b="6775"/>
          <a:stretch>
            <a:fillRect/>
          </a:stretch>
        </p:blipFill>
        <p:spPr bwMode="auto">
          <a:xfrm>
            <a:off x="1785918" y="3000372"/>
            <a:ext cx="638001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/>
          <p:cNvSpPr txBox="1"/>
          <p:nvPr/>
        </p:nvSpPr>
        <p:spPr>
          <a:xfrm>
            <a:off x="4714876" y="57148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TRADICIJSKA SKUPINA</a:t>
            </a:r>
          </a:p>
          <a:p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Gastro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ponuda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MS JOSIPOVAC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S 2019\IZVJEŠTAJI SNM 2019\KVARTALNI 30.09.2019\KA\RADNO\SDD\69427459_2913353132068480_2319256209258971136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 b="11172"/>
          <a:stretch>
            <a:fillRect/>
          </a:stretch>
        </p:blipFill>
        <p:spPr bwMode="auto">
          <a:xfrm>
            <a:off x="285720" y="214289"/>
            <a:ext cx="5500726" cy="301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:\MS 2019\IZVJEŠTAJI SNM 2019\KVARTALNI 30.09.2019\KA\RADNO\SDD\New folder\69293459_2910916748978785_1537777533838163968_n.jpg"/>
          <p:cNvPicPr>
            <a:picLocks noChangeAspect="1" noChangeArrowheads="1"/>
          </p:cNvPicPr>
          <p:nvPr/>
        </p:nvPicPr>
        <p:blipFill>
          <a:blip r:embed="rId3"/>
          <a:srcRect l="7031" t="5468" r="3906" b="14844"/>
          <a:stretch>
            <a:fillRect/>
          </a:stretch>
        </p:blipFill>
        <p:spPr bwMode="auto">
          <a:xfrm>
            <a:off x="3047638" y="3429000"/>
            <a:ext cx="5477615" cy="326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5751488" y="2492896"/>
            <a:ext cx="232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UDRUGA ŽENA PUNITOVČANKE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115616" y="6237312"/>
            <a:ext cx="232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OPG „KRUNKO”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S 2019\IZVJEŠTAJI SNM 2019\KVARTALNI 30.09.2019\KA\RADNO\SDD\New folder\69055783_2910915502312243_1530210454297640960_n.jpg"/>
          <p:cNvPicPr>
            <a:picLocks noChangeAspect="1" noChangeArrowheads="1"/>
          </p:cNvPicPr>
          <p:nvPr/>
        </p:nvPicPr>
        <p:blipFill>
          <a:blip r:embed="rId2"/>
          <a:srcRect t="5468" b="12500"/>
          <a:stretch>
            <a:fillRect/>
          </a:stretch>
        </p:blipFill>
        <p:spPr bwMode="auto">
          <a:xfrm>
            <a:off x="214282" y="142852"/>
            <a:ext cx="5643602" cy="308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H:\MS 2019\IZVJEŠTAJI SNM 2019\KVARTALNI 30.09.2019\KA\RADNO\SDD\New folder\69085244_2910916572312136_1423305411175383040_n.jpg"/>
          <p:cNvPicPr>
            <a:picLocks noChangeAspect="1" noChangeArrowheads="1"/>
          </p:cNvPicPr>
          <p:nvPr/>
        </p:nvPicPr>
        <p:blipFill>
          <a:blip r:embed="rId3"/>
          <a:srcRect t="6640" b="12500"/>
          <a:stretch>
            <a:fillRect/>
          </a:stretch>
        </p:blipFill>
        <p:spPr bwMode="auto">
          <a:xfrm>
            <a:off x="2285984" y="3286124"/>
            <a:ext cx="6286512" cy="338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5796136" y="2550298"/>
            <a:ext cx="277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OPG „GORAN JANČO”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14282" y="6165304"/>
            <a:ext cx="232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UDRUGA „NOLI”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MS 2019\IZVJEŠTAJI SNM 2019\KVARTALNI 30.09.2019\KA\RADNO\SDD\New folder\69318074_2910915712312222_9006539710973083648_n.jpg"/>
          <p:cNvPicPr>
            <a:picLocks noChangeAspect="1" noChangeArrowheads="1"/>
          </p:cNvPicPr>
          <p:nvPr/>
        </p:nvPicPr>
        <p:blipFill>
          <a:blip r:embed="rId2"/>
          <a:srcRect l="3906" t="5468" b="13672"/>
          <a:stretch>
            <a:fillRect/>
          </a:stretch>
        </p:blipFill>
        <p:spPr bwMode="auto">
          <a:xfrm>
            <a:off x="3286116" y="214290"/>
            <a:ext cx="5286412" cy="2965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:\MS 2019\IZVJEŠTAJI SNM 2019\KVARTALNI 30.09.2019\KA\RADNO\SDD\New folder\69310012_2910915692312224_1683787936362921984_n.jpg"/>
          <p:cNvPicPr>
            <a:picLocks noChangeAspect="1" noChangeArrowheads="1"/>
          </p:cNvPicPr>
          <p:nvPr/>
        </p:nvPicPr>
        <p:blipFill>
          <a:blip r:embed="rId3"/>
          <a:srcRect l="14062" t="26562" b="7812"/>
          <a:stretch>
            <a:fillRect/>
          </a:stretch>
        </p:blipFill>
        <p:spPr bwMode="auto">
          <a:xfrm>
            <a:off x="214282" y="2713321"/>
            <a:ext cx="4572032" cy="232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H:\MS 2019\IZVJEŠTAJI SNM 2019\KVARTALNI 30.09.2019\KA\RADNO\SDD\69253540_2913354118735048_1835022294724902912_n.jpg"/>
          <p:cNvPicPr>
            <a:picLocks noChangeAspect="1" noChangeArrowheads="1"/>
          </p:cNvPicPr>
          <p:nvPr/>
        </p:nvPicPr>
        <p:blipFill>
          <a:blip r:embed="rId4"/>
          <a:srcRect l="8593" t="16015" b="3125"/>
          <a:stretch>
            <a:fillRect/>
          </a:stretch>
        </p:blipFill>
        <p:spPr bwMode="auto">
          <a:xfrm>
            <a:off x="3643306" y="3866770"/>
            <a:ext cx="5072066" cy="299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56362" y="40466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MATICA SLOVAČKA JURJEVAC PUNITOVAČKI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28493"/>
          <a:stretch/>
        </p:blipFill>
        <p:spPr>
          <a:xfrm>
            <a:off x="179512" y="260648"/>
            <a:ext cx="731043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3382" b="14562"/>
          <a:stretch/>
        </p:blipFill>
        <p:spPr>
          <a:xfrm>
            <a:off x="1907704" y="3023451"/>
            <a:ext cx="6876256" cy="386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214282" y="3643314"/>
            <a:ext cx="164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SKUU “FRANJO STRAPAČ”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MARKOVAC NAŠIČKI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b="19628"/>
          <a:stretch/>
        </p:blipFill>
        <p:spPr>
          <a:xfrm>
            <a:off x="2009234" y="44624"/>
            <a:ext cx="6704851" cy="3170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9" b="8656"/>
          <a:stretch/>
        </p:blipFill>
        <p:spPr>
          <a:xfrm>
            <a:off x="251520" y="3429000"/>
            <a:ext cx="6948264" cy="333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285720" y="428604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KUD “MILKO CEPELIĆ”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VUKA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5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0929" b="13718"/>
          <a:stretch/>
        </p:blipFill>
        <p:spPr>
          <a:xfrm>
            <a:off x="2839404" y="116632"/>
            <a:ext cx="587091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b="13382"/>
          <a:stretch/>
        </p:blipFill>
        <p:spPr>
          <a:xfrm>
            <a:off x="467544" y="3500778"/>
            <a:ext cx="6304596" cy="332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285720" y="42860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KUD “VESELI ŠOKCI”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PUNITOVCI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0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16673"/>
          <a:stretch/>
        </p:blipFill>
        <p:spPr>
          <a:xfrm>
            <a:off x="2339752" y="116632"/>
            <a:ext cx="6394526" cy="321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r="9051" b="15744"/>
          <a:stretch/>
        </p:blipFill>
        <p:spPr>
          <a:xfrm>
            <a:off x="323528" y="3393951"/>
            <a:ext cx="6768752" cy="345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285720" y="428604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UDRUGA ZA NJEGOVANJE MAĐARA KOROĐ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3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b="13718"/>
          <a:stretch/>
        </p:blipFill>
        <p:spPr>
          <a:xfrm>
            <a:off x="683568" y="1772816"/>
            <a:ext cx="785195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395536" y="908720"/>
            <a:ext cx="399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MATICA SLOVAČKA JURJEVAC – dječja plesna skupina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2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t="7387" r="14306" b="14305"/>
          <a:stretch/>
        </p:blipFill>
        <p:spPr>
          <a:xfrm>
            <a:off x="3563888" y="188640"/>
            <a:ext cx="496855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7476" r="9051" b="15744"/>
          <a:stretch/>
        </p:blipFill>
        <p:spPr>
          <a:xfrm>
            <a:off x="683568" y="3861048"/>
            <a:ext cx="43426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539552" y="980728"/>
            <a:ext cx="219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KUD „KUŠEVAC”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KUŠEVAC</a:t>
            </a:r>
          </a:p>
        </p:txBody>
      </p:sp>
    </p:spTree>
    <p:extLst>
      <p:ext uri="{BB962C8B-B14F-4D97-AF65-F5344CB8AC3E}">
        <p14:creationId xmlns:p14="http://schemas.microsoft.com/office/powerpoint/2010/main" val="1388289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495</TotalTime>
  <Words>298</Words>
  <Application>Microsoft Office PowerPoint</Application>
  <PresentationFormat>Prikaz na zaslonu (4:3)</PresentationFormat>
  <Paragraphs>83</Paragraphs>
  <Slides>33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7" baseType="lpstr">
      <vt:lpstr>Century Schoolbook</vt:lpstr>
      <vt:lpstr>Wingdings</vt:lpstr>
      <vt:lpstr>Wingdings 2</vt:lpstr>
      <vt:lpstr>Oriel</vt:lpstr>
      <vt:lpstr>Matica slovačka josipovac</vt:lpstr>
      <vt:lpstr>12.MANIFESTACIJA “SLOVACI DO DRLAKU” – 25 OBLJETNICA MATICE SLOVAČKE JOSIPOVAC JOSIPOVAC PUNITOVAČKI . 23.08.2019.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12.MANIFESTACIJA “SLOVACI DO DRLAKU” – 25 OBLJETNICA MATICE SLOVAČKE JOSIPOVAC JOSIPOVAC PUNITOVAČKI . 24.08.2019.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GASTRO IZLOŽBENA PONUDA MANIFESTACIJE 23 I 24.08.2019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Matica slovačka josipovac</dc:title>
  <dc:creator>Rozalija</dc:creator>
  <cp:lastModifiedBy>Rozalija Kukučka</cp:lastModifiedBy>
  <cp:revision>54</cp:revision>
  <dcterms:created xsi:type="dcterms:W3CDTF">2019-10-08T11:02:31Z</dcterms:created>
  <dcterms:modified xsi:type="dcterms:W3CDTF">2019-10-10T09:29:33Z</dcterms:modified>
</cp:coreProperties>
</file>